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0EA57-5BBF-4D84-9224-6107D4A1A2D1}" type="datetimeFigureOut">
              <a:rPr lang="tr-TR" smtClean="0"/>
              <a:t>28.08.2026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F7424-8F4B-4F00-912C-798F3D8C146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23 Nisan Sunusu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Ulusal Egemenlik ve Cocuk Bayrami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23 Nisan Sunusu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 Nisan Sunusu</dc:title>
  <dc:creator>Emre YÜZGEÇ</dc:creator>
  <cp:lastModifiedBy>Emre YÜZGEÇ</cp:lastModifiedBy>
  <cp:revision>1</cp:revision>
  <dcterms:created xsi:type="dcterms:W3CDTF">2026-08-27T23:24:20Z</dcterms:created>
  <dcterms:modified xsi:type="dcterms:W3CDTF">2026-08-27T23:24:21Z</dcterms:modified>
</cp:coreProperties>
</file>